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663EB-65A0-BD2C-8BD4-F56B4258D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75CD0-9B5D-1337-F7E2-F2FDB10F6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14F18-13D0-C115-9AB6-7C3C00F4E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D598-EBE1-402D-A30C-8C1D4D9F1A8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387E4-4DFA-72ED-747D-65705806E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D2332-C6D3-FE17-6174-37B142A52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31A35-424C-487F-B3D0-AD1602AE8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50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9CDB-768D-5D72-88F8-9F3D5970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01AB32-6121-CA3B-D911-45A115527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E42A5-4156-5856-7E47-5EB35A3D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D598-EBE1-402D-A30C-8C1D4D9F1A8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F8EBD-7860-1442-90F4-6E77B2C0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4C527-2866-99E9-5EC0-4EC6F25C7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31A35-424C-487F-B3D0-AD1602AE8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63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38EEE9-4423-5FB2-2E99-8C7A577C3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303F5-D01B-217A-8B73-5212703C4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5CC03-F994-C978-D400-2C8447C0C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D598-EBE1-402D-A30C-8C1D4D9F1A8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478F8-1076-BC2E-95B6-276DC3915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DDA7-E569-3483-ACDE-49050E8D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31A35-424C-487F-B3D0-AD1602AE8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22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B55F-97E1-4AC9-AAF6-82A984DB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899F3-1C54-7C84-5C2C-A67ECCFD6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2E49F-BC20-DF72-D431-CCCF86B2B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D598-EBE1-402D-A30C-8C1D4D9F1A8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C79CE-BAA4-E933-D3B4-0D2CD69F9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EA884-6E08-155D-74B6-83FD67C8A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31A35-424C-487F-B3D0-AD1602AE8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B62CC-0403-1D26-7A56-6D035DB2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1E9DE-B035-EFF4-FCBD-61DAEE711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87695-B207-D4A4-83AC-A915B93FD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D598-EBE1-402D-A30C-8C1D4D9F1A8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687C4-9F8F-70DF-A7DA-4948F62D8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16774-C7A0-E860-3BCC-1E63A0435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31A35-424C-487F-B3D0-AD1602AE8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1C36B-DB4E-14C4-2EFA-B3398079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F7436-B01C-7F39-23BD-E8752D672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EF058-EFD3-BD43-AB86-9CAB3A65C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C2271-2DA8-72E5-D4EE-3AEF5DC5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D598-EBE1-402D-A30C-8C1D4D9F1A8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62A99-E237-D93B-83BD-8AA44517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32A0D-449E-8448-3F83-ED36CB7F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31A35-424C-487F-B3D0-AD1602AE8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86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E964-79D0-1DA4-AD6A-116B69525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D5FFD-D8A4-1411-5C17-4E155A411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441E2-8330-8D1B-D912-B68D69F38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3CB73D-AAC2-5AA4-ADAA-FFC5B97558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80FB58-4CC0-87DD-6C87-8B73C4259E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0BEABC-B6F5-A8CE-EEC3-E55C6FD47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D598-EBE1-402D-A30C-8C1D4D9F1A8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9659A6-58C5-C66E-92D0-9342D512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71CD2A-1CD2-E752-493C-5F8A8ABF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31A35-424C-487F-B3D0-AD1602AE8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34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25EDB-D59E-22E8-358A-64229818B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B9498-3693-D793-DE46-7762B3902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D598-EBE1-402D-A30C-8C1D4D9F1A8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0DD56-6BC8-BAD4-E123-5B3A7ADD0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2CF6A-ECE8-F1A6-C02D-7DBDE8AA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31A35-424C-487F-B3D0-AD1602AE8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78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99A28-BDFA-2BB1-B49A-B647020BB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D598-EBE1-402D-A30C-8C1D4D9F1A8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C96E9-E743-B264-5843-15921A789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ECA48-0E78-64A3-A910-72DDD433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31A35-424C-487F-B3D0-AD1602AE8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2DA37-06B7-B8F9-E47E-384D48626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8EC8A-8109-2856-70B8-835DA7457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DABDC-20A8-2853-9483-BE9CC4944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F121D-6F30-AE7E-0088-BA09D57CF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D598-EBE1-402D-A30C-8C1D4D9F1A8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484D1-E017-3CE5-31AC-1F5B1BCE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C51F0-365C-47F2-8929-D384F2B7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31A35-424C-487F-B3D0-AD1602AE8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1796-11EF-732E-D0D1-EC630B5CE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57275E-3D2C-041E-AE48-9DA7F8325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D41FC-42B3-E6A5-2AEE-00B2FE17E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71EA0-3006-9622-A596-043C36353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D598-EBE1-402D-A30C-8C1D4D9F1A8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41AD2-97EC-86F9-19C8-772BD3869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6727C-DA47-2FF5-8520-4DB5E1629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31A35-424C-487F-B3D0-AD1602AE8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37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E788EE-9B99-3BB8-3617-01D8632B4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13BB8-1FCD-D839-B7E4-B4176FECB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1C998-672C-25A5-1B4A-CA9481FC9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5D598-EBE1-402D-A30C-8C1D4D9F1A8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BC5F4-27AB-6863-1AD9-B0F0B10C2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83156-EC69-F371-29EF-1F2684450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31A35-424C-487F-B3D0-AD1602AE8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5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8E7F-4C2F-DB1E-5612-9AC9DB158B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Language assembly </a:t>
            </a:r>
            <a:r>
              <a:rPr lang="en-US" dirty="0" err="1"/>
              <a:t>ch</a:t>
            </a:r>
            <a:r>
              <a:rPr lang="en-US" dirty="0"/>
              <a:t> 4 2023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9203A-31B1-D434-8380-EFEB3121D5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61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B066B6-57BB-8F89-1C99-AA52CD4DC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94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0CDEF-D188-EC02-34B3-1FE7B45FA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09E002-562E-A203-71E0-675429FB2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44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73B83E-52BB-EE37-6B28-D26857944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29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D059F-CB9F-66B3-ED5A-BFAF49C49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20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1AAC3-8DFB-B76F-6831-0384B8DDD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7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4A73D8-29EC-1347-4FA5-E98837275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62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6FA7E-9CC1-B342-01FC-757F6A659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87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DE709-D28E-9515-EB9B-6723FB596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87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7D3F3-FCE1-28E4-C56F-81DC09EBB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48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05CD8-9AEA-7965-8E5D-9F54F297C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64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6173E-84A6-E651-D047-7F50CD0C4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04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4731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75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6080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695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921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57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2398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543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860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6702C-94CB-9C94-E276-D44E4B62E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19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958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986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186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491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2CECFB-B9CC-2C58-BCFD-262B700D6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64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CEF519-4489-43F0-1848-CABA55A2D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3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D5D93-BFB3-6982-CE61-0C14ACDE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2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6B922-E565-1FCD-D244-171AFD47D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79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DDA650-D55C-BFC8-461F-06B2B350F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2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CE4F98-F6F0-FB55-9186-3B2E82C10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06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5</Words>
  <Application>Microsoft Office PowerPoint</Application>
  <PresentationFormat>Widescreen</PresentationFormat>
  <Paragraphs>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Language assembly ch 4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assembly ch 4 2023</dc:title>
  <dc:creator>Charles Seager</dc:creator>
  <cp:lastModifiedBy>Charles Seager</cp:lastModifiedBy>
  <cp:revision>1</cp:revision>
  <dcterms:created xsi:type="dcterms:W3CDTF">2023-09-21T01:35:18Z</dcterms:created>
  <dcterms:modified xsi:type="dcterms:W3CDTF">2023-09-21T16:49:46Z</dcterms:modified>
</cp:coreProperties>
</file>